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20"/>
  </p:normalViewPr>
  <p:slideViewPr>
    <p:cSldViewPr snapToGrid="0" snapToObjects="1">
      <p:cViewPr varScale="1">
        <p:scale>
          <a:sx n="71" d="100"/>
          <a:sy n="71" d="100"/>
        </p:scale>
        <p:origin x="17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53bcfc7de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953bcfc7de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411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372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411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411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313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31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en-US"/>
              <a:t>Hotel Booking</a:t>
            </a:r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503237" y="305858"/>
            <a:ext cx="8534400" cy="808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Aspects of distributed system </a:t>
            </a: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503237" y="1114426"/>
            <a:ext cx="8534400" cy="5263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Concurrency: Concurrency is a property of a system representing the fact that multiple activities are executed at the same time. The concurrent execution of activities takes place in different components running on multiple machines as part of a distributed system.</a:t>
            </a:r>
            <a:endParaRPr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Scalability: Scalability is mainly concerned about how the distributed system handles the </a:t>
            </a:r>
            <a:r>
              <a:rPr lang="en-US" i="1">
                <a:latin typeface="Georgia"/>
                <a:ea typeface="Georgia"/>
                <a:cs typeface="Georgia"/>
                <a:sym typeface="Georgia"/>
              </a:rPr>
              <a:t>growth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 as the number of users for the system increases.</a:t>
            </a:r>
            <a:endParaRPr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Resource Sharing: Resource sharing means that the existing </a:t>
            </a:r>
            <a:r>
              <a:rPr lang="en-US" i="1">
                <a:latin typeface="Georgia"/>
                <a:ea typeface="Georgia"/>
                <a:cs typeface="Georgia"/>
                <a:sym typeface="Georgia"/>
              </a:rPr>
              <a:t>resources</a:t>
            </a:r>
            <a:r>
              <a:rPr lang="en-US">
                <a:latin typeface="Georgia"/>
                <a:ea typeface="Georgia"/>
                <a:cs typeface="Georgia"/>
                <a:sym typeface="Georgia"/>
              </a:rPr>
              <a:t> in a distributed system can be accessed or remotely accessed across multiple computers in the system</a:t>
            </a:r>
            <a:endParaRPr/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Why Hotel Booking?</a:t>
            </a: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60"/>
              <a:buChar char="►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We wanted to make some sort of website as a distributed system.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60"/>
              <a:buChar char="►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We think nowadays most of the activity takes place online which include booking, used by millions people everyday, was a good option.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60"/>
              <a:buChar char="►"/>
            </a:pPr>
            <a:r>
              <a:rPr lang="en-US" sz="2200">
                <a:latin typeface="Georgia"/>
                <a:ea typeface="Georgia"/>
                <a:cs typeface="Georgia"/>
                <a:sym typeface="Georgia"/>
              </a:rPr>
              <a:t>Other Idea that came across was food ordering within the restaurant.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How to make it to Distributed System</a:t>
            </a:r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Nodes can become individual customers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Who are trying to book hotel room.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We can have multiple customers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Trying to book same room and they both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Should be notified( Scalability).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Planning to use database to store customer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Information.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Customers have ability to see which rooms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Are available/booked.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163" name="Google Shape;16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0687" y="2024062"/>
            <a:ext cx="2638425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1232" y="3409950"/>
            <a:ext cx="1409700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677325" y="609600"/>
            <a:ext cx="8596800" cy="326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              Any Questions ?</a:t>
            </a: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800" cy="3880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Macintosh PowerPoint</Application>
  <PresentationFormat>Widescreen</PresentationFormat>
  <Paragraphs>27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Georgia</vt:lpstr>
      <vt:lpstr>Noto Sans Symbols</vt:lpstr>
      <vt:lpstr>Trebuchet MS</vt:lpstr>
      <vt:lpstr>Arial</vt:lpstr>
      <vt:lpstr>Facet</vt:lpstr>
      <vt:lpstr>Hotel Booking</vt:lpstr>
      <vt:lpstr>Aspects of distributed system </vt:lpstr>
      <vt:lpstr>Why Hotel Booking?</vt:lpstr>
      <vt:lpstr>How to make it to Distributed System</vt:lpstr>
      <vt:lpstr>                    Any Questions ?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Booking</dc:title>
  <cp:lastModifiedBy>Anwar Alohali</cp:lastModifiedBy>
  <cp:revision>1</cp:revision>
  <dcterms:modified xsi:type="dcterms:W3CDTF">2020-09-26T23:10:09Z</dcterms:modified>
</cp:coreProperties>
</file>